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6858000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9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CF68DC8E-0B7C-481C-B3F3-8F61A25801CD}"/>
    <pc:docChg chg="modSld">
      <pc:chgData name="Fatima Pillosu" userId="a6295d4dc9e22643" providerId="LiveId" clId="{CF68DC8E-0B7C-481C-B3F3-8F61A25801CD}" dt="2024-09-28T07:26:50.013" v="80" actId="20577"/>
      <pc:docMkLst>
        <pc:docMk/>
      </pc:docMkLst>
      <pc:sldChg chg="modSp mod">
        <pc:chgData name="Fatima Pillosu" userId="a6295d4dc9e22643" providerId="LiveId" clId="{CF68DC8E-0B7C-481C-B3F3-8F61A25801CD}" dt="2024-09-28T07:26:50.013" v="80" actId="20577"/>
        <pc:sldMkLst>
          <pc:docMk/>
          <pc:sldMk cId="3601061049" sldId="256"/>
        </pc:sldMkLst>
        <pc:spChg chg="mod">
          <ac:chgData name="Fatima Pillosu" userId="a6295d4dc9e22643" providerId="LiveId" clId="{CF68DC8E-0B7C-481C-B3F3-8F61A25801CD}" dt="2024-09-28T07:21:31.127" v="3" actId="20577"/>
          <ac:spMkLst>
            <pc:docMk/>
            <pc:sldMk cId="3601061049" sldId="256"/>
            <ac:spMk id="235" creationId="{7FDC9977-B6DF-1665-BDB8-28B3C9316D9D}"/>
          </ac:spMkLst>
        </pc:spChg>
        <pc:spChg chg="mod">
          <ac:chgData name="Fatima Pillosu" userId="a6295d4dc9e22643" providerId="LiveId" clId="{CF68DC8E-0B7C-481C-B3F3-8F61A25801CD}" dt="2024-09-28T07:24:21.947" v="16" actId="20577"/>
          <ac:spMkLst>
            <pc:docMk/>
            <pc:sldMk cId="3601061049" sldId="256"/>
            <ac:spMk id="237" creationId="{F85A0498-3E16-C929-4F11-AFFC2DE24BF6}"/>
          </ac:spMkLst>
        </pc:spChg>
        <pc:spChg chg="mod">
          <ac:chgData name="Fatima Pillosu" userId="a6295d4dc9e22643" providerId="LiveId" clId="{CF68DC8E-0B7C-481C-B3F3-8F61A25801CD}" dt="2024-09-28T07:25:08.297" v="46" actId="20577"/>
          <ac:spMkLst>
            <pc:docMk/>
            <pc:sldMk cId="3601061049" sldId="256"/>
            <ac:spMk id="239" creationId="{AD517887-DDA7-66F1-AF72-D09974951066}"/>
          </ac:spMkLst>
        </pc:spChg>
        <pc:spChg chg="mod">
          <ac:chgData name="Fatima Pillosu" userId="a6295d4dc9e22643" providerId="LiveId" clId="{CF68DC8E-0B7C-481C-B3F3-8F61A25801CD}" dt="2024-09-28T07:26:50.013" v="80" actId="20577"/>
          <ac:spMkLst>
            <pc:docMk/>
            <pc:sldMk cId="3601061049" sldId="256"/>
            <ac:spMk id="240" creationId="{FCEF8ABE-6AB0-0FFE-839C-B695CC5A38E9}"/>
          </ac:spMkLst>
        </pc:spChg>
      </pc:sldChg>
    </pc:docChg>
  </pc:docChgLst>
  <pc:docChgLst>
    <pc:chgData name="Fatima Pillosu" userId="a6295d4dc9e22643" providerId="LiveId" clId="{AE4A1F7C-AE7C-49B9-BD9E-F922BAFF3FD0}"/>
    <pc:docChg chg="modSld">
      <pc:chgData name="Fatima Pillosu" userId="a6295d4dc9e22643" providerId="LiveId" clId="{AE4A1F7C-AE7C-49B9-BD9E-F922BAFF3FD0}" dt="2024-09-26T16:09:26.190" v="51" actId="6549"/>
      <pc:docMkLst>
        <pc:docMk/>
      </pc:docMkLst>
      <pc:sldChg chg="modSp mod">
        <pc:chgData name="Fatima Pillosu" userId="a6295d4dc9e22643" providerId="LiveId" clId="{AE4A1F7C-AE7C-49B9-BD9E-F922BAFF3FD0}" dt="2024-09-26T16:09:26.190" v="51" actId="6549"/>
        <pc:sldMkLst>
          <pc:docMk/>
          <pc:sldMk cId="3601061049" sldId="256"/>
        </pc:sldMkLst>
        <pc:spChg chg="mod">
          <ac:chgData name="Fatima Pillosu" userId="a6295d4dc9e22643" providerId="LiveId" clId="{AE4A1F7C-AE7C-49B9-BD9E-F922BAFF3FD0}" dt="2024-09-26T16:09:26.190" v="51" actId="6549"/>
          <ac:spMkLst>
            <pc:docMk/>
            <pc:sldMk cId="3601061049" sldId="256"/>
            <ac:spMk id="235" creationId="{7FDC9977-B6DF-1665-BDB8-28B3C9316D9D}"/>
          </ac:spMkLst>
        </pc:spChg>
      </pc:sldChg>
    </pc:docChg>
  </pc:docChgLst>
  <pc:docChgLst>
    <pc:chgData name="Fatima Pillosu" userId="a6295d4dc9e22643" providerId="LiveId" clId="{86915627-2E74-42BF-833D-D65F3732C9D6}"/>
    <pc:docChg chg="undo custSel modSld">
      <pc:chgData name="Fatima Pillosu" userId="a6295d4dc9e22643" providerId="LiveId" clId="{86915627-2E74-42BF-833D-D65F3732C9D6}" dt="2024-09-21T22:22:38.895" v="594" actId="14100"/>
      <pc:docMkLst>
        <pc:docMk/>
      </pc:docMkLst>
      <pc:sldChg chg="addSp delSp modSp mod">
        <pc:chgData name="Fatima Pillosu" userId="a6295d4dc9e22643" providerId="LiveId" clId="{86915627-2E74-42BF-833D-D65F3732C9D6}" dt="2024-09-21T22:22:38.895" v="594" actId="14100"/>
        <pc:sldMkLst>
          <pc:docMk/>
          <pc:sldMk cId="3601061049" sldId="256"/>
        </pc:sldMkLst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5" creationId="{8D69D4FA-068C-F63E-0F0A-BB85D46BAD68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6" creationId="{9EC78450-49B1-EEDE-F180-0AE617D6A868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7" creationId="{C8EE3717-012A-32FC-0F1D-DEA8711D57CA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8" creationId="{B950C906-682B-5481-6067-CFEB81275E0F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19" creationId="{D888089A-8C9F-09DB-B99F-A830800EFCCF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0" creationId="{408F78FE-9AEB-F7DB-F6EB-283A1890C68A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1" creationId="{4DCD7532-DA1C-8F35-6308-F50013BF6425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2" creationId="{C9E90960-C407-916E-0F14-C7A25F68492A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3" creationId="{6CBE25BA-DD34-41FB-8A30-370F700ED408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4" creationId="{513E8A17-A7D2-2E57-07E6-63B2505ED9F8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5" creationId="{41DF44EE-9891-C582-6E6F-340CC2027229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6" creationId="{C409771A-B916-DDD7-7982-D4508E2D3CB1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7" creationId="{0A7730E6-F79F-7263-07DC-A66D2C3CFC04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8" creationId="{78ACF1AD-7252-079B-78F6-01E4FBBA574B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29" creationId="{BFDF708C-6DED-391B-2D03-52B14726B910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0" creationId="{6F8197A9-8575-E031-D7E0-A2A4D40FDC7D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1" creationId="{9323420E-BF08-E889-F103-A9898D79B5EE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2" creationId="{870BD7EB-32CA-8F3B-DD95-E94DC05A2CB5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3" creationId="{89BE8651-C0D5-4198-10B3-FAEB620ABDE7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4" creationId="{7FDC9977-B6DF-1665-BDB8-28B3C9316D9D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5" creationId="{960D1EBA-C392-9E6D-3AAC-960AADC495C0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6" creationId="{F85A0498-3E16-C929-4F11-AFFC2DE24BF6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7" creationId="{990B9F7F-B7C2-019F-E8DD-C716FD419690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8" creationId="{AD517887-DDA7-66F1-AF72-D09974951066}"/>
          </ac:spMkLst>
        </pc:spChg>
        <pc:spChg chg="del">
          <ac:chgData name="Fatima Pillosu" userId="a6295d4dc9e22643" providerId="LiveId" clId="{86915627-2E74-42BF-833D-D65F3732C9D6}" dt="2024-09-21T21:34:59.018" v="2" actId="21"/>
          <ac:spMkLst>
            <pc:docMk/>
            <pc:sldMk cId="3601061049" sldId="256"/>
            <ac:spMk id="39" creationId="{FCEF8ABE-6AB0-0FFE-839C-B695CC5A38E9}"/>
          </ac:spMkLst>
        </pc:spChg>
        <pc:spChg chg="add del">
          <ac:chgData name="Fatima Pillosu" userId="a6295d4dc9e22643" providerId="LiveId" clId="{86915627-2E74-42BF-833D-D65F3732C9D6}" dt="2024-09-21T21:34:56.804" v="1" actId="478"/>
          <ac:spMkLst>
            <pc:docMk/>
            <pc:sldMk cId="3601061049" sldId="256"/>
            <ac:spMk id="69" creationId="{C032F474-FC0A-D992-861B-9787FAEB3962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76" creationId="{8D69D4FA-068C-F63E-0F0A-BB85D46BAD6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77" creationId="{9EC78450-49B1-EEDE-F180-0AE617D6A86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78" creationId="{C8EE3717-012A-32FC-0F1D-DEA8711D57C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79" creationId="{B950C906-682B-5481-6067-CFEB81275E0F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0" creationId="{D888089A-8C9F-09DB-B99F-A830800EFCCF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1" creationId="{408F78FE-9AEB-F7DB-F6EB-283A1890C68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2" creationId="{4DCD7532-DA1C-8F35-6308-F50013BF6425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3" creationId="{C9E90960-C407-916E-0F14-C7A25F68492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4" creationId="{6CBE25BA-DD34-41FB-8A30-370F700ED40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5" creationId="{513E8A17-A7D2-2E57-07E6-63B2505ED9F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6" creationId="{41DF44EE-9891-C582-6E6F-340CC2027229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7" creationId="{C409771A-B916-DDD7-7982-D4508E2D3CB1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8" creationId="{0A7730E6-F79F-7263-07DC-A66D2C3CFC04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89" creationId="{78ACF1AD-7252-079B-78F6-01E4FBBA574B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0" creationId="{BFDF708C-6DED-391B-2D03-52B14726B910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1" creationId="{6F8197A9-8575-E031-D7E0-A2A4D40FDC7D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2" creationId="{9323420E-BF08-E889-F103-A9898D79B5EE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3" creationId="{870BD7EB-32CA-8F3B-DD95-E94DC05A2CB5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4" creationId="{89BE8651-C0D5-4198-10B3-FAEB620ABDE7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5" creationId="{7FDC9977-B6DF-1665-BDB8-28B3C9316D9D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6" creationId="{960D1EBA-C392-9E6D-3AAC-960AADC495C0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7" creationId="{F85A0498-3E16-C929-4F11-AFFC2DE24BF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8" creationId="{990B9F7F-B7C2-019F-E8DD-C716FD419690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99" creationId="{AD517887-DDA7-66F1-AF72-D0997495106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00" creationId="{FCEF8ABE-6AB0-0FFE-839C-B695CC5A38E9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03" creationId="{EB115DF4-A9EB-D04A-14BE-DB87EE520BA7}"/>
          </ac:spMkLst>
        </pc:spChg>
        <pc:spChg chg="add del mod">
          <ac:chgData name="Fatima Pillosu" userId="a6295d4dc9e22643" providerId="LiveId" clId="{86915627-2E74-42BF-833D-D65F3732C9D6}" dt="2024-09-21T21:42:15.089" v="124" actId="478"/>
          <ac:spMkLst>
            <pc:docMk/>
            <pc:sldMk cId="3601061049" sldId="256"/>
            <ac:spMk id="104" creationId="{A21394DD-74AD-14A7-7775-55D6AE35871F}"/>
          </ac:spMkLst>
        </pc:spChg>
        <pc:spChg chg="add del mod">
          <ac:chgData name="Fatima Pillosu" userId="a6295d4dc9e22643" providerId="LiveId" clId="{86915627-2E74-42BF-833D-D65F3732C9D6}" dt="2024-09-21T21:42:16.317" v="125" actId="478"/>
          <ac:spMkLst>
            <pc:docMk/>
            <pc:sldMk cId="3601061049" sldId="256"/>
            <ac:spMk id="105" creationId="{5B95FD24-FE0F-7177-5CDD-F994E503B5B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4" creationId="{74A9AC1C-95FE-939C-64D2-618BC653221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5" creationId="{AE59D812-C2C0-DD4A-8D00-21DE3AFC09E4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6" creationId="{75AD637A-5B35-221C-1A31-9B097CB7E10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7" creationId="{C2A1A909-0ED1-48B8-9E28-A9AB309339B7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8" creationId="{0F427ACB-53C1-A004-E271-C22B8AAC547B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19" creationId="{55298DA7-2760-2B33-90CD-0DEF3E08014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20" creationId="{15269F72-0952-AEE2-AB55-E808321319A1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21" creationId="{E8397A52-11AF-6664-F5CC-944D7DD43447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28" creationId="{BE09F5CD-8D6B-586F-B70A-C8B3FC28DC71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29" creationId="{7E950ED3-3FB0-29C0-D678-D75A6967F30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42" creationId="{BD48A168-544C-D6A1-4CE9-E293C414C4E3}"/>
          </ac:spMkLst>
        </pc:spChg>
        <pc:spChg chg="add del mod">
          <ac:chgData name="Fatima Pillosu" userId="a6295d4dc9e22643" providerId="LiveId" clId="{86915627-2E74-42BF-833D-D65F3732C9D6}" dt="2024-09-21T21:54:30.997" v="353" actId="478"/>
          <ac:spMkLst>
            <pc:docMk/>
            <pc:sldMk cId="3601061049" sldId="256"/>
            <ac:spMk id="145" creationId="{DC433B6A-4003-D696-9CA3-578BC804FC00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62" creationId="{A2B2D417-A4C6-FF96-8E10-1AD21DDEEA45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65" creationId="{77244161-1E1E-4368-E95A-B1A04661E6FE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72" creationId="{BA94337B-935C-EB98-70EB-3A3DBD6A3D46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77" creationId="{887DE148-E31F-5D94-C576-0858924177D8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81" creationId="{CB0134DB-8B7C-6141-42A2-055333AA050F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84" creationId="{3D035B38-8FFC-0E43-DFA6-898C5F58509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92" creationId="{BABD1E56-B2E2-33EC-D472-F208FBFD7D6A}"/>
          </ac:spMkLst>
        </pc:spChg>
        <pc:spChg chg="add del mod">
          <ac:chgData name="Fatima Pillosu" userId="a6295d4dc9e22643" providerId="LiveId" clId="{86915627-2E74-42BF-833D-D65F3732C9D6}" dt="2024-09-21T22:15:44.789" v="582" actId="21"/>
          <ac:spMkLst>
            <pc:docMk/>
            <pc:sldMk cId="3601061049" sldId="256"/>
            <ac:spMk id="196" creationId="{C75E5926-DA4C-EDC9-29C4-0B0505A2BBC6}"/>
          </ac:spMkLst>
        </pc:spChg>
        <pc:spChg chg="add del">
          <ac:chgData name="Fatima Pillosu" userId="a6295d4dc9e22643" providerId="LiveId" clId="{86915627-2E74-42BF-833D-D65F3732C9D6}" dt="2024-09-21T22:15:43.324" v="581" actId="478"/>
          <ac:spMkLst>
            <pc:docMk/>
            <pc:sldMk cId="3601061049" sldId="256"/>
            <ac:spMk id="209" creationId="{555CF1CA-4089-4483-D635-8439D2910D52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16" creationId="{8D69D4FA-068C-F63E-0F0A-BB85D46BAD6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17" creationId="{9EC78450-49B1-EEDE-F180-0AE617D6A86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18" creationId="{C8EE3717-012A-32FC-0F1D-DEA8711D57C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19" creationId="{B950C906-682B-5481-6067-CFEB81275E0F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0" creationId="{D888089A-8C9F-09DB-B99F-A830800EFCCF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1" creationId="{408F78FE-9AEB-F7DB-F6EB-283A1890C68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2" creationId="{4DCD7532-DA1C-8F35-6308-F50013BF6425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3" creationId="{C9E90960-C407-916E-0F14-C7A25F68492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4" creationId="{6CBE25BA-DD34-41FB-8A30-370F700ED40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5" creationId="{513E8A17-A7D2-2E57-07E6-63B2505ED9F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6" creationId="{41DF44EE-9891-C582-6E6F-340CC2027229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7" creationId="{C409771A-B916-DDD7-7982-D4508E2D3CB1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8" creationId="{0A7730E6-F79F-7263-07DC-A66D2C3CFC04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29" creationId="{78ACF1AD-7252-079B-78F6-01E4FBBA574B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0" creationId="{BFDF708C-6DED-391B-2D03-52B14726B910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1" creationId="{6F8197A9-8575-E031-D7E0-A2A4D40FDC7D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2" creationId="{9323420E-BF08-E889-F103-A9898D79B5EE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3" creationId="{870BD7EB-32CA-8F3B-DD95-E94DC05A2CB5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4" creationId="{89BE8651-C0D5-4198-10B3-FAEB620ABDE7}"/>
          </ac:spMkLst>
        </pc:spChg>
        <pc:spChg chg="add mod">
          <ac:chgData name="Fatima Pillosu" userId="a6295d4dc9e22643" providerId="LiveId" clId="{86915627-2E74-42BF-833D-D65F3732C9D6}" dt="2024-09-21T22:15:56.615" v="584" actId="1035"/>
          <ac:spMkLst>
            <pc:docMk/>
            <pc:sldMk cId="3601061049" sldId="256"/>
            <ac:spMk id="235" creationId="{7FDC9977-B6DF-1665-BDB8-28B3C9316D9D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6" creationId="{960D1EBA-C392-9E6D-3AAC-960AADC495C0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7" creationId="{F85A0498-3E16-C929-4F11-AFFC2DE24BF6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8" creationId="{990B9F7F-B7C2-019F-E8DD-C716FD419690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39" creationId="{AD517887-DDA7-66F1-AF72-D09974951066}"/>
          </ac:spMkLst>
        </pc:spChg>
        <pc:spChg chg="add mod">
          <ac:chgData name="Fatima Pillosu" userId="a6295d4dc9e22643" providerId="LiveId" clId="{86915627-2E74-42BF-833D-D65F3732C9D6}" dt="2024-09-21T22:22:38.895" v="594" actId="14100"/>
          <ac:spMkLst>
            <pc:docMk/>
            <pc:sldMk cId="3601061049" sldId="256"/>
            <ac:spMk id="240" creationId="{FCEF8ABE-6AB0-0FFE-839C-B695CC5A38E9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43" creationId="{EB115DF4-A9EB-D04A-14BE-DB87EE520BA7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47" creationId="{74A9AC1C-95FE-939C-64D2-618BC6532216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48" creationId="{AE59D812-C2C0-DD4A-8D00-21DE3AFC09E4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49" creationId="{75AD637A-5B35-221C-1A31-9B097CB7E106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0" creationId="{C2A1A909-0ED1-48B8-9E28-A9AB309339B7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1" creationId="{0F427ACB-53C1-A004-E271-C22B8AAC547B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2" creationId="{55298DA7-2760-2B33-90CD-0DEF3E08014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3" creationId="{15269F72-0952-AEE2-AB55-E808321319A1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4" creationId="{E8397A52-11AF-6664-F5CC-944D7DD43447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7" creationId="{BE09F5CD-8D6B-586F-B70A-C8B3FC28DC71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58" creationId="{7E950ED3-3FB0-29C0-D678-D75A6967F30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62" creationId="{BD48A168-544C-D6A1-4CE9-E293C414C4E3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69" creationId="{A2B2D417-A4C6-FF96-8E10-1AD21DDEEA45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1" creationId="{77244161-1E1E-4368-E95A-B1A04661E6FE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3" creationId="{BA94337B-935C-EB98-70EB-3A3DBD6A3D46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5" creationId="{887DE148-E31F-5D94-C576-0858924177D8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7" creationId="{CB0134DB-8B7C-6141-42A2-055333AA050F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79" creationId="{3D035B38-8FFC-0E43-DFA6-898C5F58509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81" creationId="{BABD1E56-B2E2-33EC-D472-F208FBFD7D6A}"/>
          </ac:spMkLst>
        </pc:spChg>
        <pc:spChg chg="add mod">
          <ac:chgData name="Fatima Pillosu" userId="a6295d4dc9e22643" providerId="LiveId" clId="{86915627-2E74-42BF-833D-D65F3732C9D6}" dt="2024-09-21T22:16:04.246" v="586" actId="1035"/>
          <ac:spMkLst>
            <pc:docMk/>
            <pc:sldMk cId="3601061049" sldId="256"/>
            <ac:spMk id="283" creationId="{C75E5926-DA4C-EDC9-29C4-0B0505A2BBC6}"/>
          </ac:spMkLst>
        </pc:sp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5" creationId="{A8D06114-BEC9-84BD-D022-5F5333660B1E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7" creationId="{F7A2082F-CF31-8609-42F6-2F3BE9584561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9" creationId="{FB0463F8-88BF-D916-F78A-FDC295E2DF60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11" creationId="{9AC3C4A3-48A3-465E-E1F3-D35E08B4A021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13" creationId="{640A179D-35C2-F281-FB32-95F7FCC5100F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14" creationId="{1A3D61DE-6D9B-608E-DF1B-2A3C5571840D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67" creationId="{0099509D-D161-F6C7-5B25-854286714529}"/>
          </ac:picMkLst>
        </pc:picChg>
        <pc:picChg chg="del">
          <ac:chgData name="Fatima Pillosu" userId="a6295d4dc9e22643" providerId="LiveId" clId="{86915627-2E74-42BF-833D-D65F3732C9D6}" dt="2024-09-21T21:34:59.018" v="2" actId="21"/>
          <ac:picMkLst>
            <pc:docMk/>
            <pc:sldMk cId="3601061049" sldId="256"/>
            <ac:picMk id="68" creationId="{9783A559-368B-D35C-D844-5249E2F244B1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0" creationId="{A8D06114-BEC9-84BD-D022-5F5333660B1E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1" creationId="{F7A2082F-CF31-8609-42F6-2F3BE9584561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2" creationId="{FB0463F8-88BF-D916-F78A-FDC295E2DF60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3" creationId="{9AC3C4A3-48A3-465E-E1F3-D35E08B4A021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4" creationId="{640A179D-35C2-F281-FB32-95F7FCC5100F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75" creationId="{1A3D61DE-6D9B-608E-DF1B-2A3C5571840D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101" creationId="{0099509D-D161-F6C7-5B25-854286714529}"/>
          </ac:picMkLst>
        </pc:picChg>
        <pc:picChg chg="add del mod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102" creationId="{9783A559-368B-D35C-D844-5249E2F244B1}"/>
          </ac:picMkLst>
        </pc:picChg>
        <pc:picChg chg="add del mod modCrop">
          <ac:chgData name="Fatima Pillosu" userId="a6295d4dc9e22643" providerId="LiveId" clId="{86915627-2E74-42BF-833D-D65F3732C9D6}" dt="2024-09-21T21:40:11.481" v="112" actId="478"/>
          <ac:picMkLst>
            <pc:docMk/>
            <pc:sldMk cId="3601061049" sldId="256"/>
            <ac:picMk id="106" creationId="{07C83CD0-C432-43FC-8B42-F31DCD2326F4}"/>
          </ac:picMkLst>
        </pc:picChg>
        <pc:picChg chg="add del mod ord modCrop">
          <ac:chgData name="Fatima Pillosu" userId="a6295d4dc9e22643" providerId="LiveId" clId="{86915627-2E74-42BF-833D-D65F3732C9D6}" dt="2024-09-21T22:15:44.789" v="582" actId="21"/>
          <ac:picMkLst>
            <pc:docMk/>
            <pc:sldMk cId="3601061049" sldId="256"/>
            <ac:picMk id="108" creationId="{C38AC349-3D7D-D9F0-47CD-6D0C61785535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0" creationId="{A8D06114-BEC9-84BD-D022-5F5333660B1E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1" creationId="{F7A2082F-CF31-8609-42F6-2F3BE9584561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2" creationId="{FB0463F8-88BF-D916-F78A-FDC295E2DF60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3" creationId="{9AC3C4A3-48A3-465E-E1F3-D35E08B4A021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4" creationId="{640A179D-35C2-F281-FB32-95F7FCC5100F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15" creationId="{1A3D61DE-6D9B-608E-DF1B-2A3C5571840D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41" creationId="{0099509D-D161-F6C7-5B25-854286714529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42" creationId="{9783A559-368B-D35C-D844-5249E2F244B1}"/>
          </ac:picMkLst>
        </pc:picChg>
        <pc:picChg chg="add mod">
          <ac:chgData name="Fatima Pillosu" userId="a6295d4dc9e22643" providerId="LiveId" clId="{86915627-2E74-42BF-833D-D65F3732C9D6}" dt="2024-09-21T22:16:04.246" v="586" actId="1035"/>
          <ac:picMkLst>
            <pc:docMk/>
            <pc:sldMk cId="3601061049" sldId="256"/>
            <ac:picMk id="246" creationId="{C38AC349-3D7D-D9F0-47CD-6D0C61785535}"/>
          </ac:picMkLst>
        </pc:pic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10" creationId="{921F8DCB-64E0-BBB0-BF70-3507EC3E5C72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11" creationId="{3ADC6854-EC87-24DD-BF01-690B717F82CB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23" creationId="{7DD51AC1-CAA8-50FE-62D4-E95AA62BE8B8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25" creationId="{8EB0AA6D-4D62-B693-D002-0E38978C135E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30" creationId="{2F7821C9-53C9-F011-A127-5F9C67BDE028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34" creationId="{FF5BB231-3671-D2C3-1FCF-146B6CC41D73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39" creationId="{D0D6980B-53C6-473D-0D61-39D91601BD65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43" creationId="{9A09ACBE-35BC-5D57-3B5E-2A6310E104AD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46" creationId="{1239389E-E8EC-239D-09D1-7FC36DC7C7AE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49" creationId="{D27BEFD1-E0F5-35E1-ED8F-943B0C6BBD46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52" creationId="{5808F1BF-3EAF-8F0A-5614-38C544C92517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56" creationId="{68372C8D-1313-B50A-A193-6AD6C190774E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59" creationId="{B9C0F3A8-9B3D-15AB-95D5-B4D9E9CF603E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63" creationId="{F8CA719F-1DA6-971A-8B56-06B7FB45E887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66" creationId="{95163283-B7CD-2566-B574-CCB886C49CC8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73" creationId="{F659672E-BED3-2003-2E64-467B727DEEB9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78" creationId="{00899D02-4CCE-9601-2CD2-CA413EB21A39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82" creationId="{0CF134D2-B5D1-A290-9638-694CF4C76BDC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85" creationId="{E0BBDEE1-77AF-653E-B4B5-88B6865D62B4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93" creationId="{F6717089-E3A0-B65B-7521-7BC772E5FDC3}"/>
          </ac:cxnSpMkLst>
        </pc:cxnChg>
        <pc:cxnChg chg="add del mod">
          <ac:chgData name="Fatima Pillosu" userId="a6295d4dc9e22643" providerId="LiveId" clId="{86915627-2E74-42BF-833D-D65F3732C9D6}" dt="2024-09-21T22:15:44.789" v="582" actId="21"/>
          <ac:cxnSpMkLst>
            <pc:docMk/>
            <pc:sldMk cId="3601061049" sldId="256"/>
            <ac:cxnSpMk id="197" creationId="{1812CA62-8517-6D4C-9EE3-3BCC9E8900D1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44" creationId="{921F8DCB-64E0-BBB0-BF70-3507EC3E5C72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45" creationId="{3ADC6854-EC87-24DD-BF01-690B717F82CB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55" creationId="{7DD51AC1-CAA8-50FE-62D4-E95AA62BE8B8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56" creationId="{8EB0AA6D-4D62-B693-D002-0E38978C135E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59" creationId="{2F7821C9-53C9-F011-A127-5F9C67BDE028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0" creationId="{FF5BB231-3671-D2C3-1FCF-146B6CC41D73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1" creationId="{D0D6980B-53C6-473D-0D61-39D91601BD65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3" creationId="{9A09ACBE-35BC-5D57-3B5E-2A6310E104AD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4" creationId="{1239389E-E8EC-239D-09D1-7FC36DC7C7AE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5" creationId="{D27BEFD1-E0F5-35E1-ED8F-943B0C6BBD46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6" creationId="{5808F1BF-3EAF-8F0A-5614-38C544C92517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7" creationId="{68372C8D-1313-B50A-A193-6AD6C190774E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68" creationId="{B9C0F3A8-9B3D-15AB-95D5-B4D9E9CF603E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0" creationId="{F8CA719F-1DA6-971A-8B56-06B7FB45E887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2" creationId="{95163283-B7CD-2566-B574-CCB886C49CC8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4" creationId="{F659672E-BED3-2003-2E64-467B727DEEB9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6" creationId="{00899D02-4CCE-9601-2CD2-CA413EB21A39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78" creationId="{0CF134D2-B5D1-A290-9638-694CF4C76BDC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80" creationId="{E0BBDEE1-77AF-653E-B4B5-88B6865D62B4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82" creationId="{F6717089-E3A0-B65B-7521-7BC772E5FDC3}"/>
          </ac:cxnSpMkLst>
        </pc:cxnChg>
        <pc:cxnChg chg="add mod">
          <ac:chgData name="Fatima Pillosu" userId="a6295d4dc9e22643" providerId="LiveId" clId="{86915627-2E74-42BF-833D-D65F3732C9D6}" dt="2024-09-21T22:16:04.246" v="586" actId="1035"/>
          <ac:cxnSpMkLst>
            <pc:docMk/>
            <pc:sldMk cId="3601061049" sldId="256"/>
            <ac:cxnSpMk id="284" creationId="{1812CA62-8517-6D4C-9EE3-3BCC9E8900D1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EE354-5FC0-48F0-B66D-39C84BE5CB3C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1143000"/>
            <a:ext cx="3917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807671-6CEB-42B0-84AB-828FC78824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486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07671-6CEB-42B0-84AB-828FC788246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535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883861"/>
            <a:ext cx="5829300" cy="1880235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836605"/>
            <a:ext cx="5143500" cy="130391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187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6965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287536"/>
            <a:ext cx="1478756" cy="457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287536"/>
            <a:ext cx="4350544" cy="457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18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2887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346420"/>
            <a:ext cx="5915025" cy="224653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3614203"/>
            <a:ext cx="5915025" cy="118139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698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437680"/>
            <a:ext cx="2914650" cy="3426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437680"/>
            <a:ext cx="2914650" cy="3426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659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87537"/>
            <a:ext cx="5915025" cy="1043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323916"/>
            <a:ext cx="2901255" cy="64883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972747"/>
            <a:ext cx="2901255" cy="2901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323916"/>
            <a:ext cx="2915543" cy="64883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972747"/>
            <a:ext cx="2915543" cy="2901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250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416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621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0045"/>
            <a:ext cx="2211884" cy="1260158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777598"/>
            <a:ext cx="3471863" cy="383798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620202"/>
            <a:ext cx="2211884" cy="300162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483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0045"/>
            <a:ext cx="2211884" cy="1260158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777598"/>
            <a:ext cx="3471863" cy="383798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620202"/>
            <a:ext cx="2211884" cy="300162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442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87537"/>
            <a:ext cx="5915025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437680"/>
            <a:ext cx="5915025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5005627"/>
            <a:ext cx="154305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75CE09-53FB-44FF-A324-3FB3972B9995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5005627"/>
            <a:ext cx="231457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5005627"/>
            <a:ext cx="154305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066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Picture 209" descr="A map of italy with different colored spots&#10;&#10;Description automatically generated">
            <a:extLst>
              <a:ext uri="{FF2B5EF4-FFF2-40B4-BE49-F238E27FC236}">
                <a16:creationId xmlns:a16="http://schemas.microsoft.com/office/drawing/2014/main" id="{A8D06114-BEC9-84BD-D022-5F5333660B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58696" y="666085"/>
            <a:ext cx="2025157" cy="2160000"/>
          </a:xfrm>
          <a:prstGeom prst="rect">
            <a:avLst/>
          </a:prstGeom>
        </p:spPr>
      </p:pic>
      <p:pic>
        <p:nvPicPr>
          <p:cNvPr id="211" name="Picture 210" descr="A map of italy with different colored spots&#10;&#10;Description automatically generated">
            <a:extLst>
              <a:ext uri="{FF2B5EF4-FFF2-40B4-BE49-F238E27FC236}">
                <a16:creationId xmlns:a16="http://schemas.microsoft.com/office/drawing/2014/main" id="{F7A2082F-CF31-8609-42F6-2F3BE95845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4322960" y="672413"/>
            <a:ext cx="2025157" cy="2160000"/>
          </a:xfrm>
          <a:prstGeom prst="rect">
            <a:avLst/>
          </a:prstGeom>
        </p:spPr>
      </p:pic>
      <p:pic>
        <p:nvPicPr>
          <p:cNvPr id="212" name="Picture 211" descr="A map of italy with different colors&#10;&#10;Description automatically generated">
            <a:extLst>
              <a:ext uri="{FF2B5EF4-FFF2-40B4-BE49-F238E27FC236}">
                <a16:creationId xmlns:a16="http://schemas.microsoft.com/office/drawing/2014/main" id="{FB0463F8-88BF-D916-F78A-FDC295E2DF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4322961" y="3215173"/>
            <a:ext cx="2025157" cy="2160000"/>
          </a:xfrm>
          <a:prstGeom prst="rect">
            <a:avLst/>
          </a:prstGeom>
        </p:spPr>
      </p:pic>
      <p:pic>
        <p:nvPicPr>
          <p:cNvPr id="213" name="Picture 212" descr="A map of the region&#10;&#10;Description automatically generated">
            <a:extLst>
              <a:ext uri="{FF2B5EF4-FFF2-40B4-BE49-F238E27FC236}">
                <a16:creationId xmlns:a16="http://schemas.microsoft.com/office/drawing/2014/main" id="{9AC3C4A3-48A3-465E-E1F3-D35E08B4A0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4" b="4686"/>
          <a:stretch/>
        </p:blipFill>
        <p:spPr>
          <a:xfrm>
            <a:off x="2171778" y="672413"/>
            <a:ext cx="2025157" cy="2160000"/>
          </a:xfrm>
          <a:prstGeom prst="rect">
            <a:avLst/>
          </a:prstGeom>
        </p:spPr>
      </p:pic>
      <p:pic>
        <p:nvPicPr>
          <p:cNvPr id="214" name="Picture 213" descr="A map of italy with different colored lines&#10;&#10;Description automatically generated">
            <a:extLst>
              <a:ext uri="{FF2B5EF4-FFF2-40B4-BE49-F238E27FC236}">
                <a16:creationId xmlns:a16="http://schemas.microsoft.com/office/drawing/2014/main" id="{640A179D-35C2-F281-FB32-95F7FCC510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2" t="19856" r="42546" b="4620"/>
          <a:stretch/>
        </p:blipFill>
        <p:spPr>
          <a:xfrm>
            <a:off x="2190829" y="3215173"/>
            <a:ext cx="2025157" cy="2160000"/>
          </a:xfrm>
          <a:prstGeom prst="rect">
            <a:avLst/>
          </a:prstGeom>
        </p:spPr>
      </p:pic>
      <p:pic>
        <p:nvPicPr>
          <p:cNvPr id="215" name="Picture 214" descr="A map of the world&#10;&#10;Description automatically generated">
            <a:extLst>
              <a:ext uri="{FF2B5EF4-FFF2-40B4-BE49-F238E27FC236}">
                <a16:creationId xmlns:a16="http://schemas.microsoft.com/office/drawing/2014/main" id="{1A3D61DE-6D9B-608E-DF1B-2A3C5571840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7" t="28811" r="11188" b="67991"/>
          <a:stretch/>
        </p:blipFill>
        <p:spPr>
          <a:xfrm rot="16200000">
            <a:off x="4175662" y="2945557"/>
            <a:ext cx="4639029" cy="144000"/>
          </a:xfrm>
          <a:prstGeom prst="rect">
            <a:avLst/>
          </a:prstGeom>
        </p:spPr>
      </p:pic>
      <p:sp>
        <p:nvSpPr>
          <p:cNvPr id="216" name="TextBox 215">
            <a:extLst>
              <a:ext uri="{FF2B5EF4-FFF2-40B4-BE49-F238E27FC236}">
                <a16:creationId xmlns:a16="http://schemas.microsoft.com/office/drawing/2014/main" id="{8D69D4FA-068C-F63E-0F0A-BB85D46BAD68}"/>
              </a:ext>
            </a:extLst>
          </p:cNvPr>
          <p:cNvSpPr txBox="1"/>
          <p:nvPr/>
        </p:nvSpPr>
        <p:spPr>
          <a:xfrm>
            <a:off x="6504248" y="5225408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EC78450-49B1-EEDE-F180-0AE617D6A868}"/>
              </a:ext>
            </a:extLst>
          </p:cNvPr>
          <p:cNvSpPr txBox="1"/>
          <p:nvPr/>
        </p:nvSpPr>
        <p:spPr>
          <a:xfrm>
            <a:off x="6504248" y="634219"/>
            <a:ext cx="2952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inf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8EE3717-012A-32FC-0F1D-DEA8711D57CA}"/>
              </a:ext>
            </a:extLst>
          </p:cNvPr>
          <p:cNvSpPr txBox="1"/>
          <p:nvPr/>
        </p:nvSpPr>
        <p:spPr>
          <a:xfrm>
            <a:off x="6504248" y="9042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B950C906-682B-5481-6067-CFEB81275E0F}"/>
              </a:ext>
            </a:extLst>
          </p:cNvPr>
          <p:cNvSpPr txBox="1"/>
          <p:nvPr/>
        </p:nvSpPr>
        <p:spPr>
          <a:xfrm>
            <a:off x="6504248" y="117435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D888089A-8C9F-09DB-B99F-A830800EFCCF}"/>
              </a:ext>
            </a:extLst>
          </p:cNvPr>
          <p:cNvSpPr txBox="1"/>
          <p:nvPr/>
        </p:nvSpPr>
        <p:spPr>
          <a:xfrm>
            <a:off x="6504248" y="144442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408F78FE-9AEB-F7DB-F6EB-283A1890C68A}"/>
              </a:ext>
            </a:extLst>
          </p:cNvPr>
          <p:cNvSpPr txBox="1"/>
          <p:nvPr/>
        </p:nvSpPr>
        <p:spPr>
          <a:xfrm>
            <a:off x="6504248" y="171449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4DCD7532-DA1C-8F35-6308-F50013BF6425}"/>
              </a:ext>
            </a:extLst>
          </p:cNvPr>
          <p:cNvSpPr txBox="1"/>
          <p:nvPr/>
        </p:nvSpPr>
        <p:spPr>
          <a:xfrm>
            <a:off x="6504248" y="198456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C9E90960-C407-916E-0F14-C7A25F68492A}"/>
              </a:ext>
            </a:extLst>
          </p:cNvPr>
          <p:cNvSpPr txBox="1"/>
          <p:nvPr/>
        </p:nvSpPr>
        <p:spPr>
          <a:xfrm>
            <a:off x="6504248" y="225463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6CBE25BA-DD34-41FB-8A30-370F700ED408}"/>
              </a:ext>
            </a:extLst>
          </p:cNvPr>
          <p:cNvSpPr txBox="1"/>
          <p:nvPr/>
        </p:nvSpPr>
        <p:spPr>
          <a:xfrm>
            <a:off x="6504248" y="252470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513E8A17-A7D2-2E57-07E6-63B2505ED9F8}"/>
              </a:ext>
            </a:extLst>
          </p:cNvPr>
          <p:cNvSpPr txBox="1"/>
          <p:nvPr/>
        </p:nvSpPr>
        <p:spPr>
          <a:xfrm>
            <a:off x="6504248" y="279477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80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41DF44EE-9891-C582-6E6F-340CC2027229}"/>
              </a:ext>
            </a:extLst>
          </p:cNvPr>
          <p:cNvSpPr txBox="1"/>
          <p:nvPr/>
        </p:nvSpPr>
        <p:spPr>
          <a:xfrm>
            <a:off x="6504248" y="306484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C409771A-B916-DDD7-7982-D4508E2D3CB1}"/>
              </a:ext>
            </a:extLst>
          </p:cNvPr>
          <p:cNvSpPr txBox="1"/>
          <p:nvPr/>
        </p:nvSpPr>
        <p:spPr>
          <a:xfrm>
            <a:off x="6504248" y="333491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0A7730E6-F79F-7263-07DC-A66D2C3CFC04}"/>
              </a:ext>
            </a:extLst>
          </p:cNvPr>
          <p:cNvSpPr txBox="1"/>
          <p:nvPr/>
        </p:nvSpPr>
        <p:spPr>
          <a:xfrm>
            <a:off x="6504248" y="360498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40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78ACF1AD-7252-079B-78F6-01E4FBBA574B}"/>
              </a:ext>
            </a:extLst>
          </p:cNvPr>
          <p:cNvSpPr txBox="1"/>
          <p:nvPr/>
        </p:nvSpPr>
        <p:spPr>
          <a:xfrm>
            <a:off x="6504248" y="387505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BFDF708C-6DED-391B-2D03-52B14726B910}"/>
              </a:ext>
            </a:extLst>
          </p:cNvPr>
          <p:cNvSpPr txBox="1"/>
          <p:nvPr/>
        </p:nvSpPr>
        <p:spPr>
          <a:xfrm>
            <a:off x="6504248" y="414512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6F8197A9-8575-E031-D7E0-A2A4D40FDC7D}"/>
              </a:ext>
            </a:extLst>
          </p:cNvPr>
          <p:cNvSpPr txBox="1"/>
          <p:nvPr/>
        </p:nvSpPr>
        <p:spPr>
          <a:xfrm>
            <a:off x="6504248" y="441519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9323420E-BF08-E889-F103-A9898D79B5EE}"/>
              </a:ext>
            </a:extLst>
          </p:cNvPr>
          <p:cNvSpPr txBox="1"/>
          <p:nvPr/>
        </p:nvSpPr>
        <p:spPr>
          <a:xfrm>
            <a:off x="6504248" y="4685269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870BD7EB-32CA-8F3B-DD95-E94DC05A2CB5}"/>
              </a:ext>
            </a:extLst>
          </p:cNvPr>
          <p:cNvSpPr txBox="1"/>
          <p:nvPr/>
        </p:nvSpPr>
        <p:spPr>
          <a:xfrm>
            <a:off x="6504248" y="4955339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89BE8651-C0D5-4198-10B3-FAEB620ABDE7}"/>
              </a:ext>
            </a:extLst>
          </p:cNvPr>
          <p:cNvSpPr txBox="1"/>
          <p:nvPr/>
        </p:nvSpPr>
        <p:spPr>
          <a:xfrm>
            <a:off x="6320920" y="476349"/>
            <a:ext cx="5613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mm/24h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7FDC9977-B6DF-1665-BDB8-28B3C9316D9D}"/>
              </a:ext>
            </a:extLst>
          </p:cNvPr>
          <p:cNvSpPr txBox="1"/>
          <p:nvPr/>
        </p:nvSpPr>
        <p:spPr>
          <a:xfrm>
            <a:off x="-53217" y="-41335"/>
            <a:ext cx="6642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24-hourly rainfall </a:t>
            </a:r>
            <a:r>
              <a:rPr lang="en-US" sz="1000" b="1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[mm/24h] </a:t>
            </a:r>
            <a:r>
              <a:rPr 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for widespread flash floods in Italy</a:t>
            </a:r>
          </a:p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Valid between 28</a:t>
            </a:r>
            <a:r>
              <a:rPr lang="en-US" sz="1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th 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October 2018 at 00 UTC and 29</a:t>
            </a:r>
            <a:r>
              <a:rPr lang="en-US" sz="1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th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October 2018 at 00 UTC</a:t>
            </a:r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960D1EBA-C392-9E6D-3AAC-960AADC495C0}"/>
              </a:ext>
            </a:extLst>
          </p:cNvPr>
          <p:cNvSpPr txBox="1"/>
          <p:nvPr/>
        </p:nvSpPr>
        <p:spPr>
          <a:xfrm>
            <a:off x="-19050" y="309906"/>
            <a:ext cx="1902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lphaLcParenBoth"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Rain gauge observations</a:t>
            </a:r>
          </a:p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point scale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F85A0498-3E16-C929-4F11-AFFC2DE24BF6}"/>
              </a:ext>
            </a:extLst>
          </p:cNvPr>
          <p:cNvSpPr txBox="1"/>
          <p:nvPr/>
        </p:nvSpPr>
        <p:spPr>
          <a:xfrm>
            <a:off x="2102902" y="309906"/>
            <a:ext cx="1848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EDA, Control Run</a:t>
            </a:r>
          </a:p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62 km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990B9F7F-B7C2-019F-E8DD-C716FD419690}"/>
              </a:ext>
            </a:extLst>
          </p:cNvPr>
          <p:cNvSpPr txBox="1"/>
          <p:nvPr/>
        </p:nvSpPr>
        <p:spPr>
          <a:xfrm>
            <a:off x="4252602" y="309906"/>
            <a:ext cx="1848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</a:t>
            </a:r>
          </a:p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31 km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AD517887-DDA7-66F1-AF72-D09974951066}"/>
              </a:ext>
            </a:extLst>
          </p:cNvPr>
          <p:cNvSpPr txBox="1"/>
          <p:nvPr/>
        </p:nvSpPr>
        <p:spPr>
          <a:xfrm>
            <a:off x="2102902" y="2855182"/>
            <a:ext cx="1848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46r1, Day 1 Control Run, 18 km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FCEF8ABE-6AB0-0FFE-839C-B695CC5A38E9}"/>
              </a:ext>
            </a:extLst>
          </p:cNvPr>
          <p:cNvSpPr txBox="1"/>
          <p:nvPr/>
        </p:nvSpPr>
        <p:spPr>
          <a:xfrm>
            <a:off x="4252602" y="2855182"/>
            <a:ext cx="1994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ERA5–ecPoint</a:t>
            </a:r>
          </a:p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Point-scale on ERA grid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241" name="Picture 240" descr="A map of italy with different colored spots&#10;&#10;Description automatically generated">
            <a:extLst>
              <a:ext uri="{FF2B5EF4-FFF2-40B4-BE49-F238E27FC236}">
                <a16:creationId xmlns:a16="http://schemas.microsoft.com/office/drawing/2014/main" id="{0099509D-D161-F6C7-5B25-8542867145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4297245" y="671734"/>
            <a:ext cx="2025157" cy="2160000"/>
          </a:xfrm>
          <a:prstGeom prst="rect">
            <a:avLst/>
          </a:prstGeom>
        </p:spPr>
      </p:pic>
      <p:pic>
        <p:nvPicPr>
          <p:cNvPr id="242" name="Picture 241" descr="A map of the region&#10;&#10;Description automatically generated">
            <a:extLst>
              <a:ext uri="{FF2B5EF4-FFF2-40B4-BE49-F238E27FC236}">
                <a16:creationId xmlns:a16="http://schemas.microsoft.com/office/drawing/2014/main" id="{9783A559-368B-D35C-D844-5249E2F244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4" b="4686"/>
          <a:stretch/>
        </p:blipFill>
        <p:spPr>
          <a:xfrm>
            <a:off x="2177971" y="671734"/>
            <a:ext cx="2025157" cy="2160000"/>
          </a:xfrm>
          <a:prstGeom prst="rect">
            <a:avLst/>
          </a:prstGeom>
        </p:spPr>
      </p:pic>
      <p:sp>
        <p:nvSpPr>
          <p:cNvPr id="243" name="Oval 242">
            <a:extLst>
              <a:ext uri="{FF2B5EF4-FFF2-40B4-BE49-F238E27FC236}">
                <a16:creationId xmlns:a16="http://schemas.microsoft.com/office/drawing/2014/main" id="{EB115DF4-A9EB-D04A-14BE-DB87EE520BA7}"/>
              </a:ext>
            </a:extLst>
          </p:cNvPr>
          <p:cNvSpPr/>
          <p:nvPr/>
        </p:nvSpPr>
        <p:spPr>
          <a:xfrm>
            <a:off x="876300" y="681717"/>
            <a:ext cx="360000" cy="360000"/>
          </a:xfrm>
          <a:prstGeom prst="ellipse">
            <a:avLst/>
          </a:prstGeom>
          <a:noFill/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921F8DCB-64E0-BBB0-BF70-3507EC3E5C72}"/>
              </a:ext>
            </a:extLst>
          </p:cNvPr>
          <p:cNvCxnSpPr>
            <a:stCxn id="243" idx="2"/>
            <a:endCxn id="246" idx="2"/>
          </p:cNvCxnSpPr>
          <p:nvPr/>
        </p:nvCxnSpPr>
        <p:spPr>
          <a:xfrm flipH="1">
            <a:off x="496207" y="861717"/>
            <a:ext cx="380093" cy="3450775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3ADC6854-EC87-24DD-BF01-690B717F82CB}"/>
              </a:ext>
            </a:extLst>
          </p:cNvPr>
          <p:cNvCxnSpPr>
            <a:cxnSpLocks/>
            <a:stCxn id="243" idx="6"/>
            <a:endCxn id="246" idx="6"/>
          </p:cNvCxnSpPr>
          <p:nvPr/>
        </p:nvCxnSpPr>
        <p:spPr>
          <a:xfrm>
            <a:off x="1236300" y="861717"/>
            <a:ext cx="671158" cy="3450775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6" name="Picture 245">
            <a:extLst>
              <a:ext uri="{FF2B5EF4-FFF2-40B4-BE49-F238E27FC236}">
                <a16:creationId xmlns:a16="http://schemas.microsoft.com/office/drawing/2014/main" id="{C38AC349-3D7D-D9F0-47CD-6D0C6178553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3308" t="968" r="1206" b="2906"/>
          <a:stretch/>
        </p:blipFill>
        <p:spPr>
          <a:xfrm>
            <a:off x="496207" y="3602104"/>
            <a:ext cx="1411251" cy="1420776"/>
          </a:xfrm>
          <a:prstGeom prst="ellips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247" name="TextBox 246">
            <a:extLst>
              <a:ext uri="{FF2B5EF4-FFF2-40B4-BE49-F238E27FC236}">
                <a16:creationId xmlns:a16="http://schemas.microsoft.com/office/drawing/2014/main" id="{74A9AC1C-95FE-939C-64D2-618BC6532216}"/>
              </a:ext>
            </a:extLst>
          </p:cNvPr>
          <p:cNvSpPr txBox="1"/>
          <p:nvPr/>
        </p:nvSpPr>
        <p:spPr>
          <a:xfrm>
            <a:off x="1223668" y="3070850"/>
            <a:ext cx="5532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302.4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AE59D812-C2C0-DD4A-8D00-21DE3AFC09E4}"/>
              </a:ext>
            </a:extLst>
          </p:cNvPr>
          <p:cNvSpPr txBox="1"/>
          <p:nvPr/>
        </p:nvSpPr>
        <p:spPr>
          <a:xfrm>
            <a:off x="-30903" y="4127839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380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75AD637A-5B35-221C-1A31-9B097CB7E106}"/>
              </a:ext>
            </a:extLst>
          </p:cNvPr>
          <p:cNvSpPr txBox="1"/>
          <p:nvPr/>
        </p:nvSpPr>
        <p:spPr>
          <a:xfrm>
            <a:off x="-58040" y="4561338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406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C2A1A909-0ED1-48B8-9E28-A9AB309339B7}"/>
              </a:ext>
            </a:extLst>
          </p:cNvPr>
          <p:cNvSpPr txBox="1"/>
          <p:nvPr/>
        </p:nvSpPr>
        <p:spPr>
          <a:xfrm>
            <a:off x="-58604" y="4895327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362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0F427ACB-53C1-A004-E271-C22B8AAC547B}"/>
              </a:ext>
            </a:extLst>
          </p:cNvPr>
          <p:cNvSpPr txBox="1"/>
          <p:nvPr/>
        </p:nvSpPr>
        <p:spPr>
          <a:xfrm>
            <a:off x="484999" y="5065203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389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55298DA7-2760-2B33-90CD-0DEF3E080148}"/>
              </a:ext>
            </a:extLst>
          </p:cNvPr>
          <p:cNvSpPr txBox="1"/>
          <p:nvPr/>
        </p:nvSpPr>
        <p:spPr>
          <a:xfrm>
            <a:off x="1542797" y="5010310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405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15269F72-0952-AEE2-AB55-E808321319A1}"/>
              </a:ext>
            </a:extLst>
          </p:cNvPr>
          <p:cNvSpPr txBox="1"/>
          <p:nvPr/>
        </p:nvSpPr>
        <p:spPr>
          <a:xfrm>
            <a:off x="202905" y="3380948"/>
            <a:ext cx="4372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399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E8397A52-11AF-6664-F5CC-944D7DD43447}"/>
              </a:ext>
            </a:extLst>
          </p:cNvPr>
          <p:cNvSpPr txBox="1"/>
          <p:nvPr/>
        </p:nvSpPr>
        <p:spPr>
          <a:xfrm>
            <a:off x="545806" y="3295509"/>
            <a:ext cx="5470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356.8</a:t>
            </a:r>
          </a:p>
        </p:txBody>
      </p:sp>
      <p:cxnSp>
        <p:nvCxnSpPr>
          <p:cNvPr id="255" name="Straight Arrow Connector 254">
            <a:extLst>
              <a:ext uri="{FF2B5EF4-FFF2-40B4-BE49-F238E27FC236}">
                <a16:creationId xmlns:a16="http://schemas.microsoft.com/office/drawing/2014/main" id="{7DD51AC1-CAA8-50FE-62D4-E95AA62BE8B8}"/>
              </a:ext>
            </a:extLst>
          </p:cNvPr>
          <p:cNvCxnSpPr>
            <a:cxnSpLocks/>
          </p:cNvCxnSpPr>
          <p:nvPr/>
        </p:nvCxnSpPr>
        <p:spPr>
          <a:xfrm flipV="1">
            <a:off x="1237860" y="3269673"/>
            <a:ext cx="165170" cy="596505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8EB0AA6D-4D62-B693-D002-0E38978C135E}"/>
              </a:ext>
            </a:extLst>
          </p:cNvPr>
          <p:cNvCxnSpPr>
            <a:cxnSpLocks/>
          </p:cNvCxnSpPr>
          <p:nvPr/>
        </p:nvCxnSpPr>
        <p:spPr>
          <a:xfrm flipH="1" flipV="1">
            <a:off x="1174022" y="3419009"/>
            <a:ext cx="27222" cy="447169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7" name="TextBox 256">
            <a:extLst>
              <a:ext uri="{FF2B5EF4-FFF2-40B4-BE49-F238E27FC236}">
                <a16:creationId xmlns:a16="http://schemas.microsoft.com/office/drawing/2014/main" id="{BE09F5CD-8D6B-586F-B70A-C8B3FC28DC71}"/>
              </a:ext>
            </a:extLst>
          </p:cNvPr>
          <p:cNvSpPr txBox="1"/>
          <p:nvPr/>
        </p:nvSpPr>
        <p:spPr>
          <a:xfrm>
            <a:off x="860676" y="3245342"/>
            <a:ext cx="5532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303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7E950ED3-3FB0-29C0-D678-D75A6967F30A}"/>
              </a:ext>
            </a:extLst>
          </p:cNvPr>
          <p:cNvSpPr txBox="1"/>
          <p:nvPr/>
        </p:nvSpPr>
        <p:spPr>
          <a:xfrm>
            <a:off x="1694691" y="3167290"/>
            <a:ext cx="5532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308</a:t>
            </a:r>
          </a:p>
        </p:txBody>
      </p:sp>
      <p:cxnSp>
        <p:nvCxnSpPr>
          <p:cNvPr id="259" name="Straight Arrow Connector 258">
            <a:extLst>
              <a:ext uri="{FF2B5EF4-FFF2-40B4-BE49-F238E27FC236}">
                <a16:creationId xmlns:a16="http://schemas.microsoft.com/office/drawing/2014/main" id="{2F7821C9-53C9-F011-A127-5F9C67BDE028}"/>
              </a:ext>
            </a:extLst>
          </p:cNvPr>
          <p:cNvCxnSpPr>
            <a:cxnSpLocks/>
          </p:cNvCxnSpPr>
          <p:nvPr/>
        </p:nvCxnSpPr>
        <p:spPr>
          <a:xfrm flipV="1">
            <a:off x="1237860" y="3353546"/>
            <a:ext cx="599418" cy="621606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Arrow Connector 259">
            <a:extLst>
              <a:ext uri="{FF2B5EF4-FFF2-40B4-BE49-F238E27FC236}">
                <a16:creationId xmlns:a16="http://schemas.microsoft.com/office/drawing/2014/main" id="{FF5BB231-3671-D2C3-1FCF-146B6CC41D73}"/>
              </a:ext>
            </a:extLst>
          </p:cNvPr>
          <p:cNvCxnSpPr>
            <a:cxnSpLocks/>
          </p:cNvCxnSpPr>
          <p:nvPr/>
        </p:nvCxnSpPr>
        <p:spPr>
          <a:xfrm flipH="1" flipV="1">
            <a:off x="797583" y="3503867"/>
            <a:ext cx="365219" cy="671878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Arrow Connector 260">
            <a:extLst>
              <a:ext uri="{FF2B5EF4-FFF2-40B4-BE49-F238E27FC236}">
                <a16:creationId xmlns:a16="http://schemas.microsoft.com/office/drawing/2014/main" id="{D0D6980B-53C6-473D-0D61-39D91601BD65}"/>
              </a:ext>
            </a:extLst>
          </p:cNvPr>
          <p:cNvCxnSpPr>
            <a:cxnSpLocks/>
          </p:cNvCxnSpPr>
          <p:nvPr/>
        </p:nvCxnSpPr>
        <p:spPr>
          <a:xfrm flipH="1" flipV="1">
            <a:off x="459591" y="3580074"/>
            <a:ext cx="653859" cy="663134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2" name="TextBox 261">
            <a:extLst>
              <a:ext uri="{FF2B5EF4-FFF2-40B4-BE49-F238E27FC236}">
                <a16:creationId xmlns:a16="http://schemas.microsoft.com/office/drawing/2014/main" id="{BD48A168-544C-D6A1-4CE9-E293C414C4E3}"/>
              </a:ext>
            </a:extLst>
          </p:cNvPr>
          <p:cNvSpPr txBox="1"/>
          <p:nvPr/>
        </p:nvSpPr>
        <p:spPr>
          <a:xfrm>
            <a:off x="-43692" y="3682492"/>
            <a:ext cx="5406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326.2</a:t>
            </a:r>
          </a:p>
        </p:txBody>
      </p: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A09ACBE-35BC-5D57-3B5E-2A6310E104AD}"/>
              </a:ext>
            </a:extLst>
          </p:cNvPr>
          <p:cNvCxnSpPr>
            <a:cxnSpLocks/>
          </p:cNvCxnSpPr>
          <p:nvPr/>
        </p:nvCxnSpPr>
        <p:spPr>
          <a:xfrm flipH="1" flipV="1">
            <a:off x="405330" y="3826295"/>
            <a:ext cx="593923" cy="509441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1239389E-E8EC-239D-09D1-7FC36DC7C7AE}"/>
              </a:ext>
            </a:extLst>
          </p:cNvPr>
          <p:cNvCxnSpPr>
            <a:cxnSpLocks/>
          </p:cNvCxnSpPr>
          <p:nvPr/>
        </p:nvCxnSpPr>
        <p:spPr>
          <a:xfrm flipH="1" flipV="1">
            <a:off x="314087" y="4250949"/>
            <a:ext cx="614577" cy="159780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D27BEFD1-E0F5-35E1-ED8F-943B0C6BBD46}"/>
              </a:ext>
            </a:extLst>
          </p:cNvPr>
          <p:cNvCxnSpPr>
            <a:cxnSpLocks/>
          </p:cNvCxnSpPr>
          <p:nvPr/>
        </p:nvCxnSpPr>
        <p:spPr>
          <a:xfrm flipH="1">
            <a:off x="287576" y="4456162"/>
            <a:ext cx="645874" cy="200007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5808F1BF-3EAF-8F0A-5614-38C544C92517}"/>
              </a:ext>
            </a:extLst>
          </p:cNvPr>
          <p:cNvCxnSpPr>
            <a:cxnSpLocks/>
          </p:cNvCxnSpPr>
          <p:nvPr/>
        </p:nvCxnSpPr>
        <p:spPr>
          <a:xfrm flipH="1">
            <a:off x="287576" y="4508966"/>
            <a:ext cx="682490" cy="488849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8372C8D-1313-B50A-A193-6AD6C190774E}"/>
              </a:ext>
            </a:extLst>
          </p:cNvPr>
          <p:cNvCxnSpPr>
            <a:cxnSpLocks/>
          </p:cNvCxnSpPr>
          <p:nvPr/>
        </p:nvCxnSpPr>
        <p:spPr>
          <a:xfrm flipH="1">
            <a:off x="731703" y="4479539"/>
            <a:ext cx="381079" cy="610804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B9C0F3A8-9B3D-15AB-95D5-B4D9E9CF603E}"/>
              </a:ext>
            </a:extLst>
          </p:cNvPr>
          <p:cNvCxnSpPr>
            <a:cxnSpLocks/>
          </p:cNvCxnSpPr>
          <p:nvPr/>
        </p:nvCxnSpPr>
        <p:spPr>
          <a:xfrm>
            <a:off x="1178697" y="4436364"/>
            <a:ext cx="577946" cy="604263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2B2D417-A4C6-FF96-8E10-1AD21DDEEA45}"/>
              </a:ext>
            </a:extLst>
          </p:cNvPr>
          <p:cNvSpPr txBox="1"/>
          <p:nvPr/>
        </p:nvSpPr>
        <p:spPr>
          <a:xfrm>
            <a:off x="931782" y="2064203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241.7</a:t>
            </a:r>
          </a:p>
        </p:txBody>
      </p: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F8CA719F-1DA6-971A-8B56-06B7FB45E887}"/>
              </a:ext>
            </a:extLst>
          </p:cNvPr>
          <p:cNvCxnSpPr>
            <a:cxnSpLocks/>
            <a:endCxn id="269" idx="0"/>
          </p:cNvCxnSpPr>
          <p:nvPr/>
        </p:nvCxnSpPr>
        <p:spPr>
          <a:xfrm>
            <a:off x="1169602" y="1769852"/>
            <a:ext cx="18511" cy="294351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1" name="TextBox 270">
            <a:extLst>
              <a:ext uri="{FF2B5EF4-FFF2-40B4-BE49-F238E27FC236}">
                <a16:creationId xmlns:a16="http://schemas.microsoft.com/office/drawing/2014/main" id="{77244161-1E1E-4368-E95A-B1A04661E6FE}"/>
              </a:ext>
            </a:extLst>
          </p:cNvPr>
          <p:cNvSpPr txBox="1"/>
          <p:nvPr/>
        </p:nvSpPr>
        <p:spPr>
          <a:xfrm>
            <a:off x="1172485" y="1179218"/>
            <a:ext cx="512662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206.8</a:t>
            </a:r>
          </a:p>
        </p:txBody>
      </p: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95163283-B7CD-2566-B574-CCB886C49CC8}"/>
              </a:ext>
            </a:extLst>
          </p:cNvPr>
          <p:cNvCxnSpPr>
            <a:cxnSpLocks/>
          </p:cNvCxnSpPr>
          <p:nvPr/>
        </p:nvCxnSpPr>
        <p:spPr>
          <a:xfrm flipV="1">
            <a:off x="1198391" y="1343193"/>
            <a:ext cx="164175" cy="337322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BA94337B-935C-EB98-70EB-3A3DBD6A3D46}"/>
              </a:ext>
            </a:extLst>
          </p:cNvPr>
          <p:cNvSpPr txBox="1"/>
          <p:nvPr/>
        </p:nvSpPr>
        <p:spPr>
          <a:xfrm>
            <a:off x="1500312" y="2422002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262.8</a:t>
            </a:r>
          </a:p>
        </p:txBody>
      </p: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F659672E-BED3-2003-2E64-467B727DEEB9}"/>
              </a:ext>
            </a:extLst>
          </p:cNvPr>
          <p:cNvCxnSpPr>
            <a:cxnSpLocks/>
          </p:cNvCxnSpPr>
          <p:nvPr/>
        </p:nvCxnSpPr>
        <p:spPr>
          <a:xfrm>
            <a:off x="1572909" y="2152104"/>
            <a:ext cx="153533" cy="330226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5" name="TextBox 274">
            <a:extLst>
              <a:ext uri="{FF2B5EF4-FFF2-40B4-BE49-F238E27FC236}">
                <a16:creationId xmlns:a16="http://schemas.microsoft.com/office/drawing/2014/main" id="{887DE148-E31F-5D94-C576-0858924177D8}"/>
              </a:ext>
            </a:extLst>
          </p:cNvPr>
          <p:cNvSpPr txBox="1"/>
          <p:nvPr/>
        </p:nvSpPr>
        <p:spPr>
          <a:xfrm>
            <a:off x="1649379" y="2156749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237.2</a:t>
            </a:r>
          </a:p>
        </p:txBody>
      </p: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00899D02-4CCE-9601-2CD2-CA413EB21A39}"/>
              </a:ext>
            </a:extLst>
          </p:cNvPr>
          <p:cNvCxnSpPr>
            <a:cxnSpLocks/>
          </p:cNvCxnSpPr>
          <p:nvPr/>
        </p:nvCxnSpPr>
        <p:spPr>
          <a:xfrm>
            <a:off x="1572909" y="2137717"/>
            <a:ext cx="186346" cy="74003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7" name="TextBox 276">
            <a:extLst>
              <a:ext uri="{FF2B5EF4-FFF2-40B4-BE49-F238E27FC236}">
                <a16:creationId xmlns:a16="http://schemas.microsoft.com/office/drawing/2014/main" id="{CB0134DB-8B7C-6141-42A2-055333AA050F}"/>
              </a:ext>
            </a:extLst>
          </p:cNvPr>
          <p:cNvSpPr txBox="1"/>
          <p:nvPr/>
        </p:nvSpPr>
        <p:spPr>
          <a:xfrm>
            <a:off x="39647" y="2225999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194.4</a:t>
            </a:r>
          </a:p>
        </p:txBody>
      </p:sp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0CF134D2-B5D1-A290-9638-694CF4C76BDC}"/>
              </a:ext>
            </a:extLst>
          </p:cNvPr>
          <p:cNvCxnSpPr>
            <a:cxnSpLocks/>
          </p:cNvCxnSpPr>
          <p:nvPr/>
        </p:nvCxnSpPr>
        <p:spPr>
          <a:xfrm flipH="1">
            <a:off x="274772" y="1213945"/>
            <a:ext cx="286506" cy="1024586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9" name="TextBox 278">
            <a:extLst>
              <a:ext uri="{FF2B5EF4-FFF2-40B4-BE49-F238E27FC236}">
                <a16:creationId xmlns:a16="http://schemas.microsoft.com/office/drawing/2014/main" id="{3D035B38-8FFC-0E43-DFA6-898C5F58509A}"/>
              </a:ext>
            </a:extLst>
          </p:cNvPr>
          <p:cNvSpPr txBox="1"/>
          <p:nvPr/>
        </p:nvSpPr>
        <p:spPr>
          <a:xfrm>
            <a:off x="-24444" y="1543138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183.8</a:t>
            </a:r>
          </a:p>
        </p:txBody>
      </p: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E0BBDEE1-77AF-653E-B4B5-88B6865D62B4}"/>
              </a:ext>
            </a:extLst>
          </p:cNvPr>
          <p:cNvCxnSpPr>
            <a:cxnSpLocks/>
          </p:cNvCxnSpPr>
          <p:nvPr/>
        </p:nvCxnSpPr>
        <p:spPr>
          <a:xfrm flipH="1">
            <a:off x="263831" y="942543"/>
            <a:ext cx="195333" cy="641604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1" name="TextBox 280">
            <a:extLst>
              <a:ext uri="{FF2B5EF4-FFF2-40B4-BE49-F238E27FC236}">
                <a16:creationId xmlns:a16="http://schemas.microsoft.com/office/drawing/2014/main" id="{BABD1E56-B2E2-33EC-D472-F208FBFD7D6A}"/>
              </a:ext>
            </a:extLst>
          </p:cNvPr>
          <p:cNvSpPr txBox="1"/>
          <p:nvPr/>
        </p:nvSpPr>
        <p:spPr>
          <a:xfrm>
            <a:off x="682835" y="1893724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164.8</a:t>
            </a:r>
          </a:p>
        </p:txBody>
      </p: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F6717089-E3A0-B65B-7521-7BC772E5FDC3}"/>
              </a:ext>
            </a:extLst>
          </p:cNvPr>
          <p:cNvCxnSpPr>
            <a:cxnSpLocks/>
            <a:endCxn id="281" idx="0"/>
          </p:cNvCxnSpPr>
          <p:nvPr/>
        </p:nvCxnSpPr>
        <p:spPr>
          <a:xfrm flipH="1">
            <a:off x="939166" y="1677324"/>
            <a:ext cx="190868" cy="216400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3" name="TextBox 282">
            <a:extLst>
              <a:ext uri="{FF2B5EF4-FFF2-40B4-BE49-F238E27FC236}">
                <a16:creationId xmlns:a16="http://schemas.microsoft.com/office/drawing/2014/main" id="{C75E5926-DA4C-EDC9-29C4-0B0505A2BBC6}"/>
              </a:ext>
            </a:extLst>
          </p:cNvPr>
          <p:cNvSpPr txBox="1"/>
          <p:nvPr/>
        </p:nvSpPr>
        <p:spPr>
          <a:xfrm>
            <a:off x="1440754" y="1549754"/>
            <a:ext cx="5126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bg2">
                    <a:lumMod val="50000"/>
                  </a:schemeClr>
                </a:solidFill>
              </a:rPr>
              <a:t>137.2</a:t>
            </a:r>
          </a:p>
        </p:txBody>
      </p: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1812CA62-8517-6D4C-9EE3-3BCC9E8900D1}"/>
              </a:ext>
            </a:extLst>
          </p:cNvPr>
          <p:cNvCxnSpPr>
            <a:cxnSpLocks/>
          </p:cNvCxnSpPr>
          <p:nvPr/>
        </p:nvCxnSpPr>
        <p:spPr>
          <a:xfrm flipV="1">
            <a:off x="1719595" y="1722758"/>
            <a:ext cx="57361" cy="161906"/>
          </a:xfrm>
          <a:prstGeom prst="straightConnector1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1061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115</Words>
  <Application>Microsoft Office PowerPoint</Application>
  <PresentationFormat>Custom</PresentationFormat>
  <Paragraphs>50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Pillosu</dc:creator>
  <cp:lastModifiedBy>Fatima Pillosu</cp:lastModifiedBy>
  <cp:revision>1</cp:revision>
  <dcterms:created xsi:type="dcterms:W3CDTF">2024-09-21T21:12:35Z</dcterms:created>
  <dcterms:modified xsi:type="dcterms:W3CDTF">2024-09-28T07:26:51Z</dcterms:modified>
</cp:coreProperties>
</file>

<file path=docProps/thumbnail.jpeg>
</file>